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90ED8-5CF5-429C-81CC-1E4177396C70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7ABE6-4064-4A5F-871A-ED507A5F4C5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497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7ABE6-4064-4A5F-871A-ED507A5F4C5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902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67921-7FAC-5042-4A07-E6C251B06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B12E20-18B4-BD91-E6B5-85298D57B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4E502D-2922-53DF-FA59-D0F69935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42761E-A289-E9E6-04D5-9B580939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A37EF3-06CC-32FC-FC59-860DB7A6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488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B302E-113D-1A23-CB64-9F076962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CA0C3E-7BB0-B19B-5321-E619CC1A1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7DEFA0-02EA-03C4-C0CA-B7C3AEF8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E894DD-A005-35D8-BD56-1EBC7760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21F8E5-D8DF-4F98-6F3B-2EAF94AF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511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B356D2-C27F-2E5F-B14A-D0B547C6B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325B16-7D42-5CB7-1FB9-53672CAAB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778FA-14EC-F494-C7BE-B62A8322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F41B86-B9D4-A6BF-543C-0AF9BBF0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40014-14F7-B31D-12BE-5D499DE6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190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36B81-06BD-6218-5F6C-631974E6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0FD234-D67F-FD65-25DD-772CCB31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A8E1F4-6346-5E7D-E566-817E0D90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0674B8-C43C-CE3C-D804-F177B036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2A14D1-A061-AB23-B6AC-D9FD4703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402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B7758-802B-B031-16F1-9F886DB6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FE3751-9B38-F847-3B6C-38806D34D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132DFD-FA1C-F6E4-88FB-5C640FBF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78ACD1-78ED-A5CC-AEE3-DA9259FB4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E81171-FC78-58B8-D02A-F41FC4A2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049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12CFC-18EB-05B5-28CE-B36EC961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22B528-F7B5-A643-DB56-B22AA6121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297085-2003-6FE7-5806-8DFD08755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4F410E-3006-F0F3-D0F6-D7AB7BB8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D2134E-5747-412B-09AA-96F2F76CF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9DE4BD-92F9-DA80-D359-55B8859D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792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FB206-4BE5-522F-19FB-58A5F699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BBE8B-65C3-6464-3F64-656500D6D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467F23-3363-EE26-D25A-97E5EBEE9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AD532D-05C5-C29F-4CAF-3AA914D07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A27D65-0DBC-3D6C-5FFE-0B5A8DB45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725CEB-66CD-8120-715B-15C819F9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EB3D1A-E51B-105B-61B4-F2181DCA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EE1469-1EC4-A9B2-2163-9EE779ED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956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AF39E1-6949-1B64-7807-979C3E48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1EEF06-5784-A8F0-3AB3-35E4128EC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B21B1DB-D3EB-BCA3-2ADD-AE9D3E9B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1207D7-4A1B-8F9B-D441-E6DEF911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795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0D9E10B-215E-83D3-0F67-007B5C06F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ACFCD6D-2ABF-8E06-53EA-390D90A8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AC9BE5-54AB-7582-F353-A1C2CA9F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9961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5E383-52E0-C84F-358D-391D015A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CCAE4-5D75-ADFD-899F-71FE15614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50A5A0-433C-9A19-F2F8-538A7096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DA2094-F7C1-6392-4845-68F5F64A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AEADA-AAFE-5E7F-78CB-FAA7C465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7AE10E-04C5-6735-1397-D1EE8D21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25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5424C-AFCC-B948-8543-0979CA77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577A946-B73F-C057-64D5-A897C48A6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A14309-0346-98CC-6336-F65B944D1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3450EB-A45D-FE0C-5B8F-92C6AF4A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A6ACAC-7572-6CAB-1506-017ADF9A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19A18B-0B96-9A3C-2989-6A808B39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3389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859269-317E-6151-85CF-71E287DD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FBFCA1-FBEA-BE89-63C4-748D1A74D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DEE8FB-E844-C359-0963-014B21ED5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3EB99-B499-4DAC-92B4-C1409DFB32F2}" type="datetimeFigureOut">
              <a:rPr lang="uk-UA" smtClean="0"/>
              <a:t>06.06.2025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566603-5735-3C06-4280-60AB4371A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1F7F1F-53D8-FC7C-3ABC-03972B711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2A7BA-880D-43A3-815E-574A5FFE829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025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914EB-9E4D-9105-5D1B-52A3DF8F2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7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C8956-08AD-65E7-09D9-1ADAA3D5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A4DCF1-C38B-AD5F-DB93-7702CD266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6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59F5-87FF-0FF7-8F04-01CF2D4F1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D48EB8-B727-8854-A02B-109F42F87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8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DFA0-3507-7B80-0C55-15B04E24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513014-7AA9-2940-B76C-FE441C5C2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8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1FBC9-FFBD-1667-58C4-76FA98EE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B05FC4-8F68-DE02-FA0D-79B3093F4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9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B39C-3533-B486-E825-5091ECF1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F29B01-35F6-3CAF-EDC5-F14334660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F69D0-3742-24F6-862E-23935BCB3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746EF-89D9-70AD-DCE5-38BD7B272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86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367F8-25F0-0B60-0881-424A6D36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712C42-EF8E-5980-F822-A8E0CFF8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0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5F0A3-CB43-7F92-2D36-6DBEDE62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E42E08-9E20-EF50-77CF-5791C92DD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4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8CE4D-37C6-9284-C23F-F5DAAF898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B3402A-035D-FF5E-2457-078C4E91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0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6A28B-CB60-338C-FEE0-F4CFC5FDA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95C7F2-BD2F-3F10-1E48-8BAA4898F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DAE95-A1EF-ECD3-D18E-F92F7D2F5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6F897-D50A-5AB8-0950-2CC26662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90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40472-B086-F1E6-5008-19CEE224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78A418-9335-6A45-D189-08609F650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607B2-B818-8E4F-EB64-7B34FF7B9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B4F76D-67E1-AA04-96C6-3D028A25E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B488F-855F-F437-D8C7-AAC16EA9E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B807F9-C893-45E7-5A50-50CC211AE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5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C4CF-E3FD-98E4-7F97-2A66FA086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44200-2CDF-25DD-ADA2-9E63E4BA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637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</Words>
  <Application>Microsoft Office PowerPoint</Application>
  <PresentationFormat>Широкоэкранный</PresentationFormat>
  <Paragraphs>1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Анастасия Червенко</dc:creator>
  <cp:lastModifiedBy>Анастасия Червенко</cp:lastModifiedBy>
  <cp:revision>3</cp:revision>
  <dcterms:created xsi:type="dcterms:W3CDTF">2025-06-06T10:00:11Z</dcterms:created>
  <dcterms:modified xsi:type="dcterms:W3CDTF">2025-06-06T10:18:29Z</dcterms:modified>
</cp:coreProperties>
</file>